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70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34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46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1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56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3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45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2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8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9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4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4585-C0D5-41D0-851D-911E7AB98B5D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15EE140-5DB0-41D7-AEB1-CB25392C7AA6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34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90047C-2CA6-4B11-A3E7-AA54A25FC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7364" y="785365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nn-NO" sz="3200" dirty="0"/>
              <a:t>09 Norsk Kulturarv 0606 Ta et tak 2008</a:t>
            </a:r>
            <a:br>
              <a:rPr lang="nn-NO" sz="3200" dirty="0"/>
            </a:br>
            <a:r>
              <a:rPr lang="nn-NO" sz="3200" dirty="0"/>
              <a:t> </a:t>
            </a:r>
            <a:br>
              <a:rPr lang="nn-NO" sz="3200" dirty="0"/>
            </a:br>
            <a:r>
              <a:rPr lang="nn-NO" sz="3200" dirty="0"/>
              <a:t>Foto Naust </a:t>
            </a:r>
            <a:r>
              <a:rPr lang="nn-NO" sz="3200" dirty="0" err="1"/>
              <a:t>Gnr</a:t>
            </a:r>
            <a:r>
              <a:rPr lang="nn-NO" sz="3200" dirty="0"/>
              <a:t>   156 </a:t>
            </a:r>
            <a:r>
              <a:rPr lang="nn-NO" sz="3200" dirty="0" err="1"/>
              <a:t>Bnr</a:t>
            </a:r>
            <a:r>
              <a:rPr lang="nn-NO" sz="3200" dirty="0"/>
              <a:t> 1og 4</a:t>
            </a:r>
            <a:br>
              <a:rPr lang="nb-NO" sz="3200" dirty="0"/>
            </a:br>
            <a:endParaRPr lang="nb-NO" sz="32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DBE7712-7879-4CBB-B7BF-B7946F5DF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b-NO" dirty="0"/>
              <a:t>av Odd Tjugum</a:t>
            </a:r>
          </a:p>
        </p:txBody>
      </p:sp>
    </p:spTree>
    <p:extLst>
      <p:ext uri="{BB962C8B-B14F-4D97-AF65-F5344CB8AC3E}">
        <p14:creationId xmlns:p14="http://schemas.microsoft.com/office/powerpoint/2010/main" val="395102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090606 Naust bryst (2019_07_07 08_42_06 UTC)">
            <a:extLst>
              <a:ext uri="{FF2B5EF4-FFF2-40B4-BE49-F238E27FC236}">
                <a16:creationId xmlns:a16="http://schemas.microsoft.com/office/drawing/2014/main" id="{DAFE8712-3629-4BFC-9560-51EFFD79A9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9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29 (2019_07_07 08_42_06 UTC)">
            <a:extLst>
              <a:ext uri="{FF2B5EF4-FFF2-40B4-BE49-F238E27FC236}">
                <a16:creationId xmlns:a16="http://schemas.microsoft.com/office/drawing/2014/main" id="{8506DA52-A82D-4F4F-B0CF-29019F597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0 (2019_07_07 08_42_06 UTC)">
            <a:extLst>
              <a:ext uri="{FF2B5EF4-FFF2-40B4-BE49-F238E27FC236}">
                <a16:creationId xmlns:a16="http://schemas.microsoft.com/office/drawing/2014/main" id="{E61AB747-E856-472A-8930-645FDD3DD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1 (2019_07_07 08_42_06 UTC)">
            <a:extLst>
              <a:ext uri="{FF2B5EF4-FFF2-40B4-BE49-F238E27FC236}">
                <a16:creationId xmlns:a16="http://schemas.microsoft.com/office/drawing/2014/main" id="{3973AB6C-99C8-4433-8E6C-C713C635C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3 (2019_07_07 08_42_06 UTC)">
            <a:extLst>
              <a:ext uri="{FF2B5EF4-FFF2-40B4-BE49-F238E27FC236}">
                <a16:creationId xmlns:a16="http://schemas.microsoft.com/office/drawing/2014/main" id="{BCDA66A2-9958-49CD-A4F5-C57EEAA18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4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4 (2019_07_07 08_42_06 UTC)">
            <a:extLst>
              <a:ext uri="{FF2B5EF4-FFF2-40B4-BE49-F238E27FC236}">
                <a16:creationId xmlns:a16="http://schemas.microsoft.com/office/drawing/2014/main" id="{7B1AE9A1-F1C7-4A5A-9E59-698F6F3CF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5 (2019_07_07 08_42_06 UTC)">
            <a:extLst>
              <a:ext uri="{FF2B5EF4-FFF2-40B4-BE49-F238E27FC236}">
                <a16:creationId xmlns:a16="http://schemas.microsoft.com/office/drawing/2014/main" id="{C4E7913E-6299-4BB3-A5BE-630ECD757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6 (2019_07_07 08_42_06 UTC)">
            <a:extLst>
              <a:ext uri="{FF2B5EF4-FFF2-40B4-BE49-F238E27FC236}">
                <a16:creationId xmlns:a16="http://schemas.microsoft.com/office/drawing/2014/main" id="{91480A41-D484-482B-B980-3FF7E5031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2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7 (2019_07_07 08_42_06 UTC)">
            <a:extLst>
              <a:ext uri="{FF2B5EF4-FFF2-40B4-BE49-F238E27FC236}">
                <a16:creationId xmlns:a16="http://schemas.microsoft.com/office/drawing/2014/main" id="{5F8F2087-AB6C-4240-B667-9B9C72A178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2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8 (2019_07_07 08_42_06 UTC)">
            <a:extLst>
              <a:ext uri="{FF2B5EF4-FFF2-40B4-BE49-F238E27FC236}">
                <a16:creationId xmlns:a16="http://schemas.microsoft.com/office/drawing/2014/main" id="{168E6B99-668E-48AE-A79C-1482C5CD12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D32EED-6143-4C43-A8EA-DB644E1B4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280"/>
            <a:ext cx="10515600" cy="1188719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Ta et tak 2009 i Stolaholmen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579AF78-AC96-4CC1-903F-A3F285745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37" y="2016125"/>
            <a:ext cx="4704051" cy="3449638"/>
          </a:xfrm>
        </p:spPr>
      </p:pic>
    </p:spTree>
    <p:extLst>
      <p:ext uri="{BB962C8B-B14F-4D97-AF65-F5344CB8AC3E}">
        <p14:creationId xmlns:p14="http://schemas.microsoft.com/office/powerpoint/2010/main" val="206501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39 (2019_07_07 08_42_06 UTC)">
            <a:extLst>
              <a:ext uri="{FF2B5EF4-FFF2-40B4-BE49-F238E27FC236}">
                <a16:creationId xmlns:a16="http://schemas.microsoft.com/office/drawing/2014/main" id="{B3C173A5-9CDC-49DA-BAAA-D34CEA7AA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40 (2019_07_07 08_42_06 UTC)">
            <a:extLst>
              <a:ext uri="{FF2B5EF4-FFF2-40B4-BE49-F238E27FC236}">
                <a16:creationId xmlns:a16="http://schemas.microsoft.com/office/drawing/2014/main" id="{EAA620F2-F262-4B17-A8AE-1051D7A50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4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41 (2019_07_07 08_42_06 UTC)">
            <a:extLst>
              <a:ext uri="{FF2B5EF4-FFF2-40B4-BE49-F238E27FC236}">
                <a16:creationId xmlns:a16="http://schemas.microsoft.com/office/drawing/2014/main" id="{CD0A587B-517A-410A-842D-33A027B0C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5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42 (2019_07_07 08_42_06 UTC)">
            <a:extLst>
              <a:ext uri="{FF2B5EF4-FFF2-40B4-BE49-F238E27FC236}">
                <a16:creationId xmlns:a16="http://schemas.microsoft.com/office/drawing/2014/main" id="{A9099790-E9BE-4CE6-B937-8454E4AC0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28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73 (2019_07_07 08_42_06 UTC)">
            <a:extLst>
              <a:ext uri="{FF2B5EF4-FFF2-40B4-BE49-F238E27FC236}">
                <a16:creationId xmlns:a16="http://schemas.microsoft.com/office/drawing/2014/main" id="{CA586BE7-00FB-416E-97CA-485D99018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74 (2019_07_07 08_42_06 UTC)">
            <a:extLst>
              <a:ext uri="{FF2B5EF4-FFF2-40B4-BE49-F238E27FC236}">
                <a16:creationId xmlns:a16="http://schemas.microsoft.com/office/drawing/2014/main" id="{2E3F5D98-99AF-48D0-8E9B-94AE88842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8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75 (2019_07_07 08_42_06 UTC)">
            <a:extLst>
              <a:ext uri="{FF2B5EF4-FFF2-40B4-BE49-F238E27FC236}">
                <a16:creationId xmlns:a16="http://schemas.microsoft.com/office/drawing/2014/main" id="{47621787-AB19-4D2C-9096-30CE62627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876 (2019_07_07 08_42_06 UTC)">
            <a:extLst>
              <a:ext uri="{FF2B5EF4-FFF2-40B4-BE49-F238E27FC236}">
                <a16:creationId xmlns:a16="http://schemas.microsoft.com/office/drawing/2014/main" id="{5300C684-F7D4-409A-8153-63595DDFB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0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090915 Naust bryst (2019_07_07 08_42_06 UTC)">
            <a:extLst>
              <a:ext uri="{FF2B5EF4-FFF2-40B4-BE49-F238E27FC236}">
                <a16:creationId xmlns:a16="http://schemas.microsoft.com/office/drawing/2014/main" id="{C41E8F25-6947-4A8A-9A88-07D1ADEB84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3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Pic1 (2019_07_07 08_42_06 UTC)">
            <a:extLst>
              <a:ext uri="{FF2B5EF4-FFF2-40B4-BE49-F238E27FC236}">
                <a16:creationId xmlns:a16="http://schemas.microsoft.com/office/drawing/2014/main" id="{CCF392B5-C2EC-4A82-B975-94FE02745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Pic3 (2019_07_07 08_42_06 UTC)">
            <a:extLst>
              <a:ext uri="{FF2B5EF4-FFF2-40B4-BE49-F238E27FC236}">
                <a16:creationId xmlns:a16="http://schemas.microsoft.com/office/drawing/2014/main" id="{045059EC-BF08-40F0-86F6-DEC427F68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6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Pic4 (2019_07_07 08_42_06 UTC)">
            <a:extLst>
              <a:ext uri="{FF2B5EF4-FFF2-40B4-BE49-F238E27FC236}">
                <a16:creationId xmlns:a16="http://schemas.microsoft.com/office/drawing/2014/main" id="{598529F9-BE6F-4A55-B039-4CB79EA15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3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Pic5 (2019_07_07 08_42_06 UTC)">
            <a:extLst>
              <a:ext uri="{FF2B5EF4-FFF2-40B4-BE49-F238E27FC236}">
                <a16:creationId xmlns:a16="http://schemas.microsoft.com/office/drawing/2014/main" id="{3F0EE27F-3441-4655-BED9-3E644570A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1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Pic9 (2019_07_07 08_42_06 UTC)">
            <a:extLst>
              <a:ext uri="{FF2B5EF4-FFF2-40B4-BE49-F238E27FC236}">
                <a16:creationId xmlns:a16="http://schemas.microsoft.com/office/drawing/2014/main" id="{1BFEB817-06B1-42A9-B56F-DA5118318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1017 (2019_07_07 08_42_06 UTC)">
            <a:extLst>
              <a:ext uri="{FF2B5EF4-FFF2-40B4-BE49-F238E27FC236}">
                <a16:creationId xmlns:a16="http://schemas.microsoft.com/office/drawing/2014/main" id="{8B8B0997-D4B4-43D7-A5EA-65E0602AA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91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</TotalTime>
  <Words>28</Words>
  <Application>Microsoft Office PowerPoint</Application>
  <PresentationFormat>Widescreen</PresentationFormat>
  <Paragraphs>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Gill Sans MT</vt:lpstr>
      <vt:lpstr>Gallery</vt:lpstr>
      <vt:lpstr>09 Norsk Kulturarv 0606 Ta et tak 2008   Foto Naust Gnr   156 Bnr 1og 4 </vt:lpstr>
      <vt:lpstr>Ta et tak 2009 i Stolaholmen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090606 Stolaholmen Ta et Tak 2009</dc:title>
  <dc:creator>Odd Tjugum</dc:creator>
  <cp:lastModifiedBy>Odd Tjugum</cp:lastModifiedBy>
  <cp:revision>5</cp:revision>
  <dcterms:created xsi:type="dcterms:W3CDTF">2021-08-29T09:28:12Z</dcterms:created>
  <dcterms:modified xsi:type="dcterms:W3CDTF">2023-05-16T09:17:00Z</dcterms:modified>
</cp:coreProperties>
</file>